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/5000/" TargetMode="External"/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image" Target="../media/image-5-3.png"/><Relationship Id="rId5" Type="http://schemas.openxmlformats.org/officeDocument/2006/relationships/image" Target="../media/image-5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329928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LEARNFINITY: 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2496383"/>
            <a:ext cx="34899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E-Learning Platform</a:t>
            </a:r>
            <a:endParaRPr lang="en-US" sz="2624" dirty="0"/>
          </a:p>
        </p:txBody>
      </p:sp>
      <p:sp>
        <p:nvSpPr>
          <p:cNvPr id="7" name="Text 3"/>
          <p:cNvSpPr/>
          <p:nvPr/>
        </p:nvSpPr>
        <p:spPr>
          <a:xfrm>
            <a:off x="6319599" y="3246120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LEARNFINITY is a cutting-edge e-learning platform developed using Python's Flask framework and MySQL database. The platform provides seamless navigation with a comprehensive homepage featuring login and signup options. It offers tailored experiences for both students and teachers, aiming to revolutionize traditional education methods.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99" y="5628442"/>
            <a:ext cx="7477601" cy="1215628"/>
          </a:xfrm>
          <a:prstGeom prst="rect">
            <a:avLst/>
          </a:prstGeom>
        </p:spPr>
      </p:pic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2123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348865"/>
            <a:ext cx="4542115" cy="2701766"/>
          </a:xfrm>
          <a:prstGeom prst="roundRect">
            <a:avLst>
              <a:gd name="adj" fmla="val 4935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055370" y="2571036"/>
            <a:ext cx="2339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Impactful Learning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55370" y="3051453"/>
            <a:ext cx="40977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LEARNFINITY's seamless blend of technology and education aims to enhance the learning experience for students and the teaching process for educators.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348865"/>
            <a:ext cx="4542115" cy="2701766"/>
          </a:xfrm>
          <a:prstGeom prst="roundRect">
            <a:avLst>
              <a:gd name="adj" fmla="val 4935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5819656" y="2571036"/>
            <a:ext cx="3284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Elevating Skill Assessment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19656" y="3051453"/>
            <a:ext cx="40977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incorporating the ability to attempt assessments and gain badges within the platform, LEARNFINITY redefines skill evaluation.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272802"/>
            <a:ext cx="9306401" cy="16355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1055370" y="54949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Prospects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55370" y="5975390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potential growth and expansion opportunities enabled by LEARNFINITY's innovative approach.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68190" y="4114919"/>
            <a:ext cx="549402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 for Exploring  our</a:t>
            </a:r>
            <a:endParaRPr lang="en-US" sz="3499" dirty="0"/>
          </a:p>
        </p:txBody>
      </p:sp>
      <p:sp>
        <p:nvSpPr>
          <p:cNvPr id="6" name="Text 2"/>
          <p:cNvSpPr/>
          <p:nvPr/>
        </p:nvSpPr>
        <p:spPr>
          <a:xfrm>
            <a:off x="4648795" y="4892516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LEARNFINITY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4648795" y="6058972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Any Queries ? </a:t>
            </a:r>
            <a:endParaRPr lang="en-US" sz="5249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33676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Bhogadi Vidhey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4506397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21025A0571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747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5509" y="3141583"/>
            <a:ext cx="4119682" cy="643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69"/>
              </a:lnSpc>
              <a:buNone/>
            </a:pPr>
            <a:r>
              <a:rPr lang="en-US" sz="405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Table of Contents</a:t>
            </a:r>
            <a:endParaRPr lang="en-US" sz="4055" dirty="0"/>
          </a:p>
        </p:txBody>
      </p:sp>
      <p:sp>
        <p:nvSpPr>
          <p:cNvPr id="6" name="Shape 2"/>
          <p:cNvSpPr/>
          <p:nvPr/>
        </p:nvSpPr>
        <p:spPr>
          <a:xfrm>
            <a:off x="2165509" y="4094202"/>
            <a:ext cx="3295769" cy="1846064"/>
          </a:xfrm>
          <a:prstGeom prst="roundRect">
            <a:avLst>
              <a:gd name="adj" fmla="val 6695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2371487" y="4300180"/>
            <a:ext cx="2059781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4"/>
              </a:lnSpc>
              <a:buNone/>
            </a:pPr>
            <a:r>
              <a:rPr lang="en-US" sz="202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2027" dirty="0"/>
          </a:p>
        </p:txBody>
      </p:sp>
      <p:sp>
        <p:nvSpPr>
          <p:cNvPr id="8" name="Text 4"/>
          <p:cNvSpPr/>
          <p:nvPr/>
        </p:nvSpPr>
        <p:spPr>
          <a:xfrm>
            <a:off x="2371487" y="4745593"/>
            <a:ext cx="2883813" cy="988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5"/>
              </a:lnSpc>
              <a:buNone/>
            </a:pPr>
            <a:r>
              <a:rPr lang="en-US" sz="162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an overview of LEARNFINITY and its key features.</a:t>
            </a:r>
            <a:endParaRPr lang="en-US" sz="1622" dirty="0"/>
          </a:p>
        </p:txBody>
      </p:sp>
      <p:sp>
        <p:nvSpPr>
          <p:cNvPr id="9" name="Shape 5"/>
          <p:cNvSpPr/>
          <p:nvPr/>
        </p:nvSpPr>
        <p:spPr>
          <a:xfrm>
            <a:off x="5667256" y="4094202"/>
            <a:ext cx="3295769" cy="1846064"/>
          </a:xfrm>
          <a:prstGeom prst="roundRect">
            <a:avLst>
              <a:gd name="adj" fmla="val 6695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5873234" y="4300180"/>
            <a:ext cx="2059781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4"/>
              </a:lnSpc>
              <a:buNone/>
            </a:pPr>
            <a:r>
              <a:rPr lang="en-US" sz="202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Implementation</a:t>
            </a:r>
            <a:endParaRPr lang="en-US" sz="2027" dirty="0"/>
          </a:p>
        </p:txBody>
      </p:sp>
      <p:sp>
        <p:nvSpPr>
          <p:cNvPr id="11" name="Text 7"/>
          <p:cNvSpPr/>
          <p:nvPr/>
        </p:nvSpPr>
        <p:spPr>
          <a:xfrm>
            <a:off x="5873234" y="4745593"/>
            <a:ext cx="2883813" cy="988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5"/>
              </a:lnSpc>
              <a:buNone/>
            </a:pPr>
            <a:r>
              <a:rPr lang="en-US" sz="162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 into the technical details of how the platform was developed.</a:t>
            </a:r>
            <a:endParaRPr lang="en-US" sz="1622" dirty="0"/>
          </a:p>
        </p:txBody>
      </p:sp>
      <p:sp>
        <p:nvSpPr>
          <p:cNvPr id="12" name="Shape 8"/>
          <p:cNvSpPr/>
          <p:nvPr/>
        </p:nvSpPr>
        <p:spPr>
          <a:xfrm>
            <a:off x="9169003" y="4094202"/>
            <a:ext cx="3295769" cy="1846064"/>
          </a:xfrm>
          <a:prstGeom prst="roundRect">
            <a:avLst>
              <a:gd name="adj" fmla="val 6695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9374981" y="4300180"/>
            <a:ext cx="2059781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4"/>
              </a:lnSpc>
              <a:buNone/>
            </a:pPr>
            <a:r>
              <a:rPr lang="en-US" sz="202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Output Images</a:t>
            </a:r>
            <a:endParaRPr lang="en-US" sz="2027" dirty="0"/>
          </a:p>
        </p:txBody>
      </p:sp>
      <p:sp>
        <p:nvSpPr>
          <p:cNvPr id="14" name="Text 10"/>
          <p:cNvSpPr/>
          <p:nvPr/>
        </p:nvSpPr>
        <p:spPr>
          <a:xfrm>
            <a:off x="9374981" y="4745593"/>
            <a:ext cx="2883813" cy="988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5"/>
              </a:lnSpc>
              <a:buNone/>
            </a:pPr>
            <a:r>
              <a:rPr lang="en-US" sz="162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representations of the platform's interface and functionality.</a:t>
            </a:r>
            <a:endParaRPr lang="en-US" sz="1622" dirty="0"/>
          </a:p>
        </p:txBody>
      </p:sp>
      <p:sp>
        <p:nvSpPr>
          <p:cNvPr id="15" name="Shape 11"/>
          <p:cNvSpPr/>
          <p:nvPr/>
        </p:nvSpPr>
        <p:spPr>
          <a:xfrm>
            <a:off x="2165509" y="6146244"/>
            <a:ext cx="5046702" cy="1516499"/>
          </a:xfrm>
          <a:prstGeom prst="roundRect">
            <a:avLst>
              <a:gd name="adj" fmla="val 8150"/>
            </a:avLst>
          </a:prstGeom>
          <a:solidFill>
            <a:srgbClr val="EEEFF5"/>
          </a:solidFill>
          <a:ln/>
        </p:spPr>
      </p:sp>
      <p:sp>
        <p:nvSpPr>
          <p:cNvPr id="16" name="Text 12"/>
          <p:cNvSpPr/>
          <p:nvPr/>
        </p:nvSpPr>
        <p:spPr>
          <a:xfrm>
            <a:off x="2371487" y="6352223"/>
            <a:ext cx="2059781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4"/>
              </a:lnSpc>
              <a:buNone/>
            </a:pPr>
            <a:r>
              <a:rPr lang="en-US" sz="202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Cases</a:t>
            </a:r>
            <a:endParaRPr lang="en-US" sz="2027" dirty="0"/>
          </a:p>
        </p:txBody>
      </p:sp>
      <p:sp>
        <p:nvSpPr>
          <p:cNvPr id="17" name="Text 13"/>
          <p:cNvSpPr/>
          <p:nvPr/>
        </p:nvSpPr>
        <p:spPr>
          <a:xfrm>
            <a:off x="2371487" y="6797635"/>
            <a:ext cx="4634746" cy="659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5"/>
              </a:lnSpc>
              <a:buNone/>
            </a:pPr>
            <a:r>
              <a:rPr lang="en-US" sz="162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scenarios and applications of LEARNFINITY.</a:t>
            </a:r>
            <a:endParaRPr lang="en-US" sz="1622" dirty="0"/>
          </a:p>
        </p:txBody>
      </p:sp>
      <p:sp>
        <p:nvSpPr>
          <p:cNvPr id="18" name="Shape 14"/>
          <p:cNvSpPr/>
          <p:nvPr/>
        </p:nvSpPr>
        <p:spPr>
          <a:xfrm>
            <a:off x="7418189" y="6146244"/>
            <a:ext cx="5046702" cy="1516499"/>
          </a:xfrm>
          <a:prstGeom prst="roundRect">
            <a:avLst>
              <a:gd name="adj" fmla="val 8150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7624167" y="6352223"/>
            <a:ext cx="2059781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4"/>
              </a:lnSpc>
              <a:buNone/>
            </a:pPr>
            <a:r>
              <a:rPr lang="en-US" sz="202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2027" dirty="0"/>
          </a:p>
        </p:txBody>
      </p:sp>
      <p:sp>
        <p:nvSpPr>
          <p:cNvPr id="20" name="Text 16"/>
          <p:cNvSpPr/>
          <p:nvPr/>
        </p:nvSpPr>
        <p:spPr>
          <a:xfrm>
            <a:off x="7624167" y="6797635"/>
            <a:ext cx="4634746" cy="659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5"/>
              </a:lnSpc>
              <a:buNone/>
            </a:pPr>
            <a:r>
              <a:rPr lang="en-US" sz="162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 the impact and potential of LEARNFINITY.</a:t>
            </a:r>
            <a:endParaRPr lang="en-US" sz="1622" dirty="0"/>
          </a:p>
        </p:txBody>
      </p:sp>
      <p:pic>
        <p:nvPicPr>
          <p:cNvPr id="2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3307"/>
            <a:ext cx="7185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LEARNFINITY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025962" y="2936200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708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451265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LEARNFINITY e-learning platform seeks to revolutionize education by seamlessly integrating content creation, communication, and assessment.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491323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991672" y="495490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4989552"/>
            <a:ext cx="2308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Technologies Used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5469969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the key technologies at the core of LEARNFINITY—Python Flask and MySQL database—and how they enable seamless functionality.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01058" y="606623"/>
            <a:ext cx="5676900" cy="689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27"/>
              </a:lnSpc>
              <a:buNone/>
            </a:pPr>
            <a:r>
              <a:rPr lang="en-US" sz="434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Implementation Details</a:t>
            </a:r>
            <a:endParaRPr lang="en-US" sz="4342" dirty="0"/>
          </a:p>
        </p:txBody>
      </p:sp>
      <p:sp>
        <p:nvSpPr>
          <p:cNvPr id="7" name="Shape 3"/>
          <p:cNvSpPr/>
          <p:nvPr/>
        </p:nvSpPr>
        <p:spPr>
          <a:xfrm>
            <a:off x="7265551" y="1626513"/>
            <a:ext cx="99179" cy="3920133"/>
          </a:xfrm>
          <a:prstGeom prst="roundRect">
            <a:avLst>
              <a:gd name="adj" fmla="val 133435"/>
            </a:avLst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7508022" y="2031742"/>
            <a:ext cx="771882" cy="99179"/>
          </a:xfrm>
          <a:prstGeom prst="roundRect">
            <a:avLst>
              <a:gd name="adj" fmla="val 133435"/>
            </a:avLst>
          </a:prstGeom>
          <a:solidFill>
            <a:srgbClr val="EEEFF5"/>
          </a:solidFill>
          <a:ln/>
        </p:spPr>
      </p:sp>
      <p:sp>
        <p:nvSpPr>
          <p:cNvPr id="9" name="Shape 5"/>
          <p:cNvSpPr/>
          <p:nvPr/>
        </p:nvSpPr>
        <p:spPr>
          <a:xfrm>
            <a:off x="7122140" y="1888450"/>
            <a:ext cx="385882" cy="385882"/>
          </a:xfrm>
          <a:prstGeom prst="roundRect">
            <a:avLst>
              <a:gd name="adj" fmla="val 34295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8528090" y="1847017"/>
            <a:ext cx="2646759" cy="413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56"/>
              </a:lnSpc>
              <a:buNone/>
            </a:pPr>
            <a:r>
              <a:rPr lang="en-US" sz="260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1 (Open)</a:t>
            </a:r>
            <a:endParaRPr lang="en-US" sz="2605" dirty="0"/>
          </a:p>
        </p:txBody>
      </p:sp>
      <p:sp>
        <p:nvSpPr>
          <p:cNvPr id="11" name="Text 7"/>
          <p:cNvSpPr/>
          <p:nvPr/>
        </p:nvSpPr>
        <p:spPr>
          <a:xfrm>
            <a:off x="8528090" y="2392799"/>
            <a:ext cx="4301133" cy="705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9"/>
              </a:lnSpc>
              <a:buNone/>
            </a:pPr>
            <a:r>
              <a:rPr lang="en-US" sz="173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 the terminal and navigate to your project directory.</a:t>
            </a:r>
            <a:endParaRPr lang="en-US" sz="1737" dirty="0"/>
          </a:p>
        </p:txBody>
      </p:sp>
      <p:sp>
        <p:nvSpPr>
          <p:cNvPr id="12" name="Shape 8"/>
          <p:cNvSpPr/>
          <p:nvPr/>
        </p:nvSpPr>
        <p:spPr>
          <a:xfrm>
            <a:off x="6350258" y="3134499"/>
            <a:ext cx="771882" cy="99179"/>
          </a:xfrm>
          <a:prstGeom prst="roundRect">
            <a:avLst>
              <a:gd name="adj" fmla="val 133435"/>
            </a:avLst>
          </a:prstGeom>
          <a:solidFill>
            <a:srgbClr val="EEEFF5"/>
          </a:solidFill>
          <a:ln/>
        </p:spPr>
      </p:sp>
      <p:sp>
        <p:nvSpPr>
          <p:cNvPr id="13" name="Shape 9"/>
          <p:cNvSpPr/>
          <p:nvPr/>
        </p:nvSpPr>
        <p:spPr>
          <a:xfrm>
            <a:off x="7122140" y="2991207"/>
            <a:ext cx="385882" cy="385882"/>
          </a:xfrm>
          <a:prstGeom prst="roundRect">
            <a:avLst>
              <a:gd name="adj" fmla="val 34295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3455313" y="2949773"/>
            <a:ext cx="2646759" cy="413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3256"/>
              </a:lnSpc>
              <a:buNone/>
            </a:pPr>
            <a:r>
              <a:rPr lang="en-US" sz="260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2 (Execute)</a:t>
            </a:r>
            <a:endParaRPr lang="en-US" sz="2605" dirty="0"/>
          </a:p>
        </p:txBody>
      </p:sp>
      <p:sp>
        <p:nvSpPr>
          <p:cNvPr id="15" name="Text 11"/>
          <p:cNvSpPr/>
          <p:nvPr/>
        </p:nvSpPr>
        <p:spPr>
          <a:xfrm>
            <a:off x="1801058" y="3495556"/>
            <a:ext cx="4301014" cy="3529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79"/>
              </a:lnSpc>
              <a:buNone/>
            </a:pPr>
            <a:r>
              <a:rPr lang="en-US" sz="173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the following python command</a:t>
            </a:r>
            <a:endParaRPr lang="en-US" sz="1737" dirty="0"/>
          </a:p>
        </p:txBody>
      </p:sp>
      <p:sp>
        <p:nvSpPr>
          <p:cNvPr id="16" name="Text 12"/>
          <p:cNvSpPr/>
          <p:nvPr/>
        </p:nvSpPr>
        <p:spPr>
          <a:xfrm>
            <a:off x="1801058" y="3980736"/>
            <a:ext cx="4301014" cy="3529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79"/>
              </a:lnSpc>
              <a:buNone/>
            </a:pPr>
            <a:r>
              <a:rPr lang="en-US" sz="173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'''python app.py''' </a:t>
            </a:r>
            <a:endParaRPr lang="en-US" sz="1737" dirty="0"/>
          </a:p>
        </p:txBody>
      </p:sp>
      <p:sp>
        <p:nvSpPr>
          <p:cNvPr id="17" name="Shape 13"/>
          <p:cNvSpPr/>
          <p:nvPr/>
        </p:nvSpPr>
        <p:spPr>
          <a:xfrm>
            <a:off x="7508022" y="4157127"/>
            <a:ext cx="771882" cy="99179"/>
          </a:xfrm>
          <a:prstGeom prst="roundRect">
            <a:avLst>
              <a:gd name="adj" fmla="val 133435"/>
            </a:avLst>
          </a:prstGeom>
          <a:solidFill>
            <a:srgbClr val="EEEFF5"/>
          </a:solidFill>
          <a:ln/>
        </p:spPr>
      </p:sp>
      <p:sp>
        <p:nvSpPr>
          <p:cNvPr id="18" name="Shape 14"/>
          <p:cNvSpPr/>
          <p:nvPr/>
        </p:nvSpPr>
        <p:spPr>
          <a:xfrm>
            <a:off x="7122140" y="4013835"/>
            <a:ext cx="385882" cy="385882"/>
          </a:xfrm>
          <a:prstGeom prst="roundRect">
            <a:avLst>
              <a:gd name="adj" fmla="val 34295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8528090" y="3972401"/>
            <a:ext cx="3154680" cy="413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56"/>
              </a:lnSpc>
              <a:buNone/>
            </a:pPr>
            <a:r>
              <a:rPr lang="en-US" sz="260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3 (View Results)</a:t>
            </a:r>
            <a:endParaRPr lang="en-US" sz="2605" dirty="0"/>
          </a:p>
        </p:txBody>
      </p:sp>
      <p:sp>
        <p:nvSpPr>
          <p:cNvPr id="20" name="Text 16"/>
          <p:cNvSpPr/>
          <p:nvPr/>
        </p:nvSpPr>
        <p:spPr>
          <a:xfrm>
            <a:off x="8528090" y="4518184"/>
            <a:ext cx="4301133" cy="705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9"/>
              </a:lnSpc>
              <a:buNone/>
            </a:pPr>
            <a:r>
              <a:rPr lang="en-US" sz="173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Visit the </a:t>
            </a:r>
            <a:pPr algn="l" indent="0" marL="0">
              <a:lnSpc>
                <a:spcPts val="2779"/>
              </a:lnSpc>
              <a:buNone/>
            </a:pPr>
            <a:r>
              <a:rPr lang="en-US" sz="1737" u="sng" dirty="0">
                <a:solidFill>
                  <a:srgbClr val="4B54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http://127.0.0.1/5000/</a:t>
            </a:r>
            <a:pPr algn="l" indent="0" marL="0">
              <a:lnSpc>
                <a:spcPts val="2779"/>
              </a:lnSpc>
              <a:buNone/>
            </a:pPr>
            <a:r>
              <a:rPr lang="en-US" sz="173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your web browser.</a:t>
            </a:r>
            <a:endParaRPr lang="en-US" sz="1737" dirty="0"/>
          </a:p>
        </p:txBody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058" y="5794772"/>
            <a:ext cx="9660969" cy="1828205"/>
          </a:xfrm>
          <a:prstGeom prst="rect">
            <a:avLst/>
          </a:prstGeom>
        </p:spPr>
      </p:pic>
      <p:pic>
        <p:nvPicPr>
          <p:cNvPr id="22" name="Image 3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98358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Contd..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6319599" y="3011210"/>
            <a:ext cx="3627715" cy="3234690"/>
          </a:xfrm>
          <a:prstGeom prst="roundRect">
            <a:avLst>
              <a:gd name="adj" fmla="val 4122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6541770" y="3233380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Tasks in Teacher Login: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6541770" y="3713798"/>
            <a:ext cx="31833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 Profile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541770" y="4202430"/>
            <a:ext cx="31833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Courses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541770" y="4691063"/>
            <a:ext cx="31833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Assessments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541770" y="5179695"/>
            <a:ext cx="31833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Assessments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541770" y="5668327"/>
            <a:ext cx="31833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Feedback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0169485" y="3011210"/>
            <a:ext cx="3627715" cy="3234690"/>
          </a:xfrm>
          <a:prstGeom prst="roundRect">
            <a:avLst>
              <a:gd name="adj" fmla="val 4122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10391656" y="3233380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Tasks in Student Login: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10391656" y="3713798"/>
            <a:ext cx="31833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 Profile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10391656" y="4202430"/>
            <a:ext cx="31833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Enroll Courses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0391656" y="4691063"/>
            <a:ext cx="31833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feedback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10391656" y="5179695"/>
            <a:ext cx="31833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Write assignments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10391656" y="5668327"/>
            <a:ext cx="31833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 Badge</a:t>
            </a:r>
            <a:endParaRPr lang="en-US" sz="1750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2385536" y="543282"/>
            <a:ext cx="3954780" cy="6161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52"/>
              </a:lnSpc>
              <a:buNone/>
            </a:pPr>
            <a:r>
              <a:rPr lang="en-US" sz="388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Visualizing Output</a:t>
            </a:r>
            <a:endParaRPr lang="en-US" sz="388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36" y="1553766"/>
            <a:ext cx="4781669" cy="29552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85536" y="4509016"/>
            <a:ext cx="1971794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6"/>
              </a:lnSpc>
              <a:buNone/>
            </a:pPr>
            <a:endParaRPr lang="en-US" sz="1941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57" y="1553766"/>
            <a:ext cx="4781788" cy="29553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2957" y="4509135"/>
            <a:ext cx="1971794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6"/>
              </a:lnSpc>
              <a:buNone/>
            </a:pPr>
            <a:endParaRPr lang="en-US" sz="1941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536" y="4730948"/>
            <a:ext cx="4781669" cy="29552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85536" y="7686199"/>
            <a:ext cx="1971794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6"/>
              </a:lnSpc>
              <a:buNone/>
            </a:pPr>
            <a:endParaRPr lang="en-US" sz="1941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957" y="4730948"/>
            <a:ext cx="4781788" cy="295536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62957" y="7686318"/>
            <a:ext cx="1971794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6"/>
              </a:lnSpc>
              <a:buNone/>
            </a:pPr>
            <a:endParaRPr lang="en-US" sz="1941" dirty="0"/>
          </a:p>
        </p:txBody>
      </p:sp>
      <p:pic>
        <p:nvPicPr>
          <p:cNvPr id="13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1554004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Code Vs Output</a:t>
            </a:r>
            <a:endParaRPr lang="en-US" sz="5249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720459"/>
            <a:ext cx="5388293" cy="33301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0220" y="632829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Code</a:t>
            </a:r>
            <a:endParaRPr lang="en-US" sz="2187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720459"/>
            <a:ext cx="5388412" cy="333017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81768" y="632829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Output</a:t>
            </a:r>
            <a:endParaRPr lang="en-US" sz="2187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676638"/>
            <a:ext cx="6652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Cases of LEARNFINITY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6602968" y="2704267"/>
            <a:ext cx="99893" cy="3848695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7" name="Shape 3"/>
          <p:cNvSpPr/>
          <p:nvPr/>
        </p:nvSpPr>
        <p:spPr>
          <a:xfrm>
            <a:off x="6902827" y="3077825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6402884" y="287786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9" name="Text 5"/>
          <p:cNvSpPr/>
          <p:nvPr/>
        </p:nvSpPr>
        <p:spPr>
          <a:xfrm>
            <a:off x="6595646" y="2919532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7874913" y="2926437"/>
            <a:ext cx="2537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Teacher Perspective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874913" y="3406854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how LEARNFINITY streamlines course creation and assessment for educators.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902827" y="4935557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13" name="Shape 9"/>
          <p:cNvSpPr/>
          <p:nvPr/>
        </p:nvSpPr>
        <p:spPr>
          <a:xfrm>
            <a:off x="6402884" y="473559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6561356" y="4777264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7874913" y="4784169"/>
            <a:ext cx="2301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 Viewpoint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7874913" y="5264587"/>
            <a:ext cx="59222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intuitive learning journey and interactive assessment process from a student's standpoint.</a:t>
            </a:r>
            <a:endParaRPr lang="en-US" sz="1750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2024-01-20T10:47:13Z</dcterms:created>
  <dcterms:modified xsi:type="dcterms:W3CDTF">2024-01-20T10:47:13Z</dcterms:modified>
</cp:coreProperties>
</file>